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71" r:id="rId5"/>
    <p:sldId id="278" r:id="rId6"/>
    <p:sldId id="258" r:id="rId7"/>
    <p:sldId id="259" r:id="rId8"/>
    <p:sldId id="276" r:id="rId9"/>
    <p:sldId id="260" r:id="rId10"/>
    <p:sldId id="261" r:id="rId11"/>
    <p:sldId id="266" r:id="rId12"/>
    <p:sldId id="277" r:id="rId13"/>
    <p:sldId id="263" r:id="rId14"/>
    <p:sldId id="262" r:id="rId15"/>
    <p:sldId id="267" r:id="rId16"/>
    <p:sldId id="275" r:id="rId17"/>
    <p:sldId id="268" r:id="rId18"/>
    <p:sldId id="264" r:id="rId19"/>
    <p:sldId id="274" r:id="rId20"/>
    <p:sldId id="273" r:id="rId21"/>
    <p:sldId id="270" r:id="rId22"/>
    <p:sldId id="265" r:id="rId23"/>
    <p:sldId id="269" r:id="rId24"/>
    <p:sldId id="27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audio" Target="../media/audio1.wav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D63FB-4BC0-40DA-BF0E-DE5AA4A82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014DD-5014-48D5-B3DA-53883BE34E5F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12" name="Reverie.wav"/>
          </p:stSnd>
        </p:sndAc>
      </p:transition>
    </mc:Choice>
    <mc:Fallback>
      <p:transition spd="slow" advClick="0" advTm="2000">
        <p:fade/>
        <p:sndAc>
          <p:stSnd>
            <p:snd r:embed="rId12" name="Reverie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相册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由 </a:t>
            </a:r>
            <a:r>
              <a:rPr lang="en-US" altLang="zh-CN" smtClean="0"/>
              <a:t>E51814014-</a:t>
            </a:r>
            <a:r>
              <a:rPr lang="zh-CN" altLang="en-US" smtClean="0"/>
              <a:t>吴振龙</a:t>
            </a:r>
            <a:r>
              <a:rPr lang="en-US" altLang="zh-CN" smtClean="0"/>
              <a:t> </a:t>
            </a:r>
            <a:r>
              <a:rPr lang="zh-CN" altLang="en-US" smtClean="0"/>
              <a:t>创建</a:t>
            </a:r>
            <a:endParaRPr lang="zh-CN" altLang="en-US"/>
          </a:p>
        </p:txBody>
      </p:sp>
      <p:pic>
        <p:nvPicPr>
          <p:cNvPr id="4" name="Reverie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4202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9240" y="8064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34e6660705cfe47d2b2f95189c37f7cb77f75ca6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e0622b5a57521b76182d7e7e1ae47ee440edcf90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09bb6bdce4fa085c2c4a9a8f48ea52d3051b44bc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6f186249858470e199827df5fee95d48a020a89e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38d4d1b21050fc4b3978fcf65c909260d3673fb7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a3ddf22cda3bd722df77dbdd58dbec393906b654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64d942a86eb527ac817f30cc04406796860a6fc1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9ac899fe2cda15d48b0549bba77ef8c4a090a71c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615455299355eaf552c638c7ea5b24a8b46e02dd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380296effbf1073bbedfd480e50cf246eb542b66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-C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874f2d27a9120ee60cbce0c7bd4085525fd09b26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23b844b452cacfaaef177f78f99793ae527bb273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0135a9334d5c3493e9f3b769288d78c9e3bebfcf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9885a7091273a238f86165b85350d35fec639c3f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2329fe632e788efd9ece9dcfc98c0ea723ac0d04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fbe692d154a3d9dd627966d5445c4647ae0f71ce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10926_084546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8"/>
            <a:ext cx="12192000" cy="6815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nipaste_2021-09-26_08-52-1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12192000" cy="637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e0159d08620e917e632788c960d9593e5e7f431c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03bfe6bd5ddac7f747c8d2aa1a4f82cfd53c6dcb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5e52844b891b54608eb51a850d6b53313eeed0f7.600x3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  <p:sndAc>
          <p:stSnd>
            <p:snd r:embed="rId2" name="Reverie.wav"/>
          </p:stSnd>
        </p:sndAc>
      </p:transition>
    </mc:Choice>
    <mc:Fallback>
      <p:transition spd="slow" advClick="0" advTm="2000">
        <p:fade/>
        <p:sndAc>
          <p:stSnd>
            <p:snd r:embed="rId2" name="Reveri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WPS 演示</Application>
  <PresentationFormat>宽屏</PresentationFormat>
  <Paragraphs>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相册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相册</dc:title>
  <dc:creator>18756762798@163.com</dc:creator>
  <cp:lastModifiedBy>.</cp:lastModifiedBy>
  <cp:revision>3</cp:revision>
  <dcterms:created xsi:type="dcterms:W3CDTF">2021-09-26T01:14:00Z</dcterms:created>
  <dcterms:modified xsi:type="dcterms:W3CDTF">2021-09-28T15:37:04Z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7E93C1CA5E3A48799627E03A51C843AD</vt:lpwstr>
  </property>
  <property fmtid="{D5CDD505-2E9C-101B-9397-08002B2CF9AE}" pid="3" name="KSOProductBuildVer">
    <vt:lpwstr>2052-11.1.0.10938</vt:lpwstr>
  </property>
</Properties>
</file>